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Musterlösung: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straight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, jump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jump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end.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</p:cNvCxnSpPr>
          <p:nvPr/>
        </p:nvCxnSpPr>
        <p:spPr>
          <a:xfrm>
            <a:off x="1044000" y="792000"/>
            <a:ext cx="1146600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1029727" y="8693716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7E76B091-F9C6-4AE4-88EC-79D9E7916D1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860000" y="5220000"/>
            <a:ext cx="9216000" cy="1800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179554" y="5582887"/>
            <a:ext cx="160334" cy="8596559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E7A6DB1-B081-4642-B7FF-915B9719A87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0" y="3347712"/>
            <a:ext cx="172800" cy="658828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28E3F4DC-B3F5-4D1C-93F1-435102BF36B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6660000" y="-2340287"/>
            <a:ext cx="180000" cy="11556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2326202" y="748666"/>
            <a:ext cx="201797" cy="2683719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00F997E9-AE60-431D-A6D3-D2F134C8411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24653" y="5255907"/>
            <a:ext cx="9256539" cy="18000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061AC117-9FC3-4708-A83E-4E5C9C49E8F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952000" y="4036744"/>
            <a:ext cx="182896" cy="3996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33ADA7C9-C2D6-42FA-8275-A0EB566DB808}"/>
              </a:ext>
            </a:extLst>
          </p:cNvPr>
          <p:cNvSpPr txBox="1"/>
          <p:nvPr/>
        </p:nvSpPr>
        <p:spPr>
          <a:xfrm>
            <a:off x="872115" y="1000535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BA75D46-007A-4BC9-8C10-ADD61C808D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2065" y="6216921"/>
            <a:ext cx="2078916" cy="208501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01B7360-4F93-4762-B835-2A93C8A868F0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5400000" flipV="1">
            <a:off x="10406124" y="3510000"/>
            <a:ext cx="5796000" cy="18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6508365-4DB5-4C3F-A79C-2F620D0E68D3}"/>
              </a:ext>
            </a:extLst>
          </p:cNvPr>
          <p:cNvSpPr txBox="1"/>
          <p:nvPr/>
        </p:nvSpPr>
        <p:spPr>
          <a:xfrm rot="16200000">
            <a:off x="13309441" y="5929343"/>
            <a:ext cx="86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/>
              <a:t>End</a:t>
            </a:r>
            <a:endParaRPr lang="de-DE" b="1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374287D9-24C8-40D0-A116-90499E104683}"/>
              </a:ext>
            </a:extLst>
          </p:cNvPr>
          <p:cNvCxnSpPr/>
          <p:nvPr/>
        </p:nvCxnSpPr>
        <p:spPr>
          <a:xfrm>
            <a:off x="2951747" y="497305"/>
            <a:ext cx="20111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1D3DE18-966C-4C08-88F7-8289CD9029EC}"/>
              </a:ext>
            </a:extLst>
          </p:cNvPr>
          <p:cNvCxnSpPr>
            <a:cxnSpLocks/>
          </p:cNvCxnSpPr>
          <p:nvPr/>
        </p:nvCxnSpPr>
        <p:spPr>
          <a:xfrm>
            <a:off x="5510462" y="1115967"/>
            <a:ext cx="0" cy="19491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8C06657-1EE1-4FE9-B3FD-05E99716E8E7}"/>
              </a:ext>
            </a:extLst>
          </p:cNvPr>
          <p:cNvCxnSpPr>
            <a:cxnSpLocks/>
          </p:cNvCxnSpPr>
          <p:nvPr/>
        </p:nvCxnSpPr>
        <p:spPr>
          <a:xfrm flipH="1">
            <a:off x="2455731" y="2943726"/>
            <a:ext cx="179889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13083B4B-9B2D-4615-A3D6-F2E65D6A848D}"/>
              </a:ext>
            </a:extLst>
          </p:cNvPr>
          <p:cNvCxnSpPr>
            <a:cxnSpLocks/>
          </p:cNvCxnSpPr>
          <p:nvPr/>
        </p:nvCxnSpPr>
        <p:spPr>
          <a:xfrm>
            <a:off x="1625545" y="3882190"/>
            <a:ext cx="0" cy="16073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DD1F3B1C-E719-4082-967C-F0957ACEE5D3}"/>
              </a:ext>
            </a:extLst>
          </p:cNvPr>
          <p:cNvCxnSpPr/>
          <p:nvPr/>
        </p:nvCxnSpPr>
        <p:spPr>
          <a:xfrm>
            <a:off x="2219143" y="10226841"/>
            <a:ext cx="20111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41A95A1E-72F3-41C7-9A78-45321AFE096B}"/>
              </a:ext>
            </a:extLst>
          </p:cNvPr>
          <p:cNvCxnSpPr>
            <a:cxnSpLocks/>
          </p:cNvCxnSpPr>
          <p:nvPr/>
        </p:nvCxnSpPr>
        <p:spPr>
          <a:xfrm>
            <a:off x="1558648" y="6890085"/>
            <a:ext cx="0" cy="16073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38A6A636-6180-48DE-A6DD-15FFF2D70F91}"/>
              </a:ext>
            </a:extLst>
          </p:cNvPr>
          <p:cNvCxnSpPr>
            <a:cxnSpLocks/>
          </p:cNvCxnSpPr>
          <p:nvPr/>
        </p:nvCxnSpPr>
        <p:spPr>
          <a:xfrm flipV="1">
            <a:off x="5447033" y="7493037"/>
            <a:ext cx="0" cy="20087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AE4F5239-E0BE-4E51-A929-CB08E42579CA}"/>
              </a:ext>
            </a:extLst>
          </p:cNvPr>
          <p:cNvCxnSpPr/>
          <p:nvPr/>
        </p:nvCxnSpPr>
        <p:spPr>
          <a:xfrm>
            <a:off x="6217745" y="7117792"/>
            <a:ext cx="20111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AD99E10-F6A9-4AC0-88DF-B9513E292232}"/>
              </a:ext>
            </a:extLst>
          </p:cNvPr>
          <p:cNvCxnSpPr>
            <a:cxnSpLocks/>
          </p:cNvCxnSpPr>
          <p:nvPr/>
        </p:nvCxnSpPr>
        <p:spPr>
          <a:xfrm flipV="1">
            <a:off x="9972385" y="4357860"/>
            <a:ext cx="0" cy="197609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70134388-04B9-4F70-8FEA-5580409F0F85}"/>
              </a:ext>
            </a:extLst>
          </p:cNvPr>
          <p:cNvCxnSpPr/>
          <p:nvPr/>
        </p:nvCxnSpPr>
        <p:spPr>
          <a:xfrm>
            <a:off x="9972385" y="3882190"/>
            <a:ext cx="20111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B50CBF61-24F7-4665-835F-C4FE4295B708}"/>
              </a:ext>
            </a:extLst>
          </p:cNvPr>
          <p:cNvCxnSpPr>
            <a:cxnSpLocks/>
          </p:cNvCxnSpPr>
          <p:nvPr/>
        </p:nvCxnSpPr>
        <p:spPr>
          <a:xfrm>
            <a:off x="12605947" y="1941095"/>
            <a:ext cx="60817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</Words>
  <Application>Microsoft Office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23</cp:revision>
  <dcterms:created xsi:type="dcterms:W3CDTF">2020-12-10T10:49:50Z</dcterms:created>
  <dcterms:modified xsi:type="dcterms:W3CDTF">2021-03-28T10:38:04Z</dcterms:modified>
</cp:coreProperties>
</file>